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9" r:id="rId4"/>
  </p:sldIdLst>
  <p:sldSz cx="12192000" cy="6858000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6" y="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501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724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448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045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26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710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613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468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6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18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955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64204-3F67-4167-AA38-8D92ACDCC87C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28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земельного участка под многоквартирным домом в муниципальном образовании городской округ город Тула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4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942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земельного участка под многоквартирным домом: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г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Тула,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Косая Гора, ул. М. Горького, д. 15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174" y="2043967"/>
            <a:ext cx="5350826" cy="376190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4574" y="2015396"/>
            <a:ext cx="5657143" cy="3790476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>
            <a:off x="6295292" y="1345223"/>
            <a:ext cx="2848708" cy="21013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3288323" y="1345223"/>
            <a:ext cx="3006969" cy="19431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991707" y="1107831"/>
            <a:ext cx="467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Границы образуемого земельного участка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320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502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земельного участка под многоквартирным домом: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г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Тула</a:t>
            </a: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Косая Гора, ул. М. Горького, д. 15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820" y="1436695"/>
            <a:ext cx="7714286" cy="5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3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75</Words>
  <Application>Microsoft Office PowerPoint</Application>
  <PresentationFormat>Широкоэкранный</PresentationFormat>
  <Paragraphs>4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Формирование земельного участка под многоквартирным домом в муниципальном образовании городской округ город Тула</vt:lpstr>
      <vt:lpstr>Проводится формирование земельного участка под многоквартирным домом: Тульская область, г. Тула, п. Косая Гора, ул. М. Горького, д. 15</vt:lpstr>
      <vt:lpstr>Проводится формирование земельного участка под многоквартирным домом: Тульская область, г. Тула, п. Косая Гора, ул. М. Горького, д. 15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аварийными домами в муниципальном образовании городской округ город Тула</dc:title>
  <dc:creator>Андреева Альбина Николаевна</dc:creator>
  <cp:lastModifiedBy>RyabovaNV</cp:lastModifiedBy>
  <cp:revision>16</cp:revision>
  <cp:lastPrinted>2025-06-05T07:53:15Z</cp:lastPrinted>
  <dcterms:created xsi:type="dcterms:W3CDTF">2025-04-10T13:44:45Z</dcterms:created>
  <dcterms:modified xsi:type="dcterms:W3CDTF">2025-06-05T07:53:17Z</dcterms:modified>
</cp:coreProperties>
</file>